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4" r:id="rId36"/>
    <p:sldId id="297" r:id="rId37"/>
    <p:sldId id="296" r:id="rId38"/>
    <p:sldId id="299" r:id="rId39"/>
    <p:sldId id="300" r:id="rId40"/>
    <p:sldId id="298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261" r:id="rId54"/>
    <p:sldId id="262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80C32-14E3-6AFD-F532-B12C462BBD81}" v="8" dt="2023-05-24T00:55:57.304"/>
    <p1510:client id="{21F4134A-65B8-48FA-BC64-94661A83E768}" v="15" dt="2023-05-17T02:23:29.629"/>
    <p1510:client id="{28EE0748-2FA5-3E5C-9C9F-A47E30ED5C66}" v="69" dt="2023-05-17T03:03:51.208"/>
    <p1510:client id="{3D327D82-FEBC-068B-B4D1-69B6EFE5D744}" v="207" dt="2023-06-08T02:32:25.310"/>
    <p1510:client id="{6DF66239-42A2-862D-E81B-2A6AEA822739}" v="433" dt="2023-06-07T01:21:29.450"/>
    <p1510:client id="{767DA9AF-F006-70FA-F4E5-A9445FA32A99}" v="756" dt="2023-05-25T03:10:07.304"/>
    <p1510:client id="{913A71DA-8170-2173-2BBB-8F361C3C3CB7}" v="177" dt="2023-05-22T00:23:32.970"/>
    <p1510:client id="{99D75B4E-21C6-E8BC-400F-B0633983F430}" v="343" dt="2023-05-18T00:26:07.653"/>
    <p1510:client id="{B44EB672-F061-D07B-F17E-F99CAD0C1B8C}" v="120" dt="2023-05-29T22:09:14.392"/>
    <p1510:client id="{E266C580-417A-EAF1-87B2-683325428A9B}" v="175" dt="2023-05-24T00:55:08.404"/>
    <p1510:client id="{E7DA99F4-823D-C86A-06FD-627EB648CF80}" v="159" dt="2023-05-31T03:08:11.514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3D327D82-FEBC-068B-B4D1-69B6EFE5D744}"/>
    <pc:docChg chg="modSld">
      <pc:chgData name="Bronson Wharepapa" userId="S::18114@my.sanctamaria.school.nz::fc604165-d948-4f79-adb1-ca2376f8e399" providerId="AD" clId="Web-{3D327D82-FEBC-068B-B4D1-69B6EFE5D744}" dt="2023-06-08T02:32:25.310" v="196" actId="1076"/>
      <pc:docMkLst>
        <pc:docMk/>
      </pc:docMkLst>
      <pc:sldChg chg="addSp modSp">
        <pc:chgData name="Bronson Wharepapa" userId="S::18114@my.sanctamaria.school.nz::fc604165-d948-4f79-adb1-ca2376f8e399" providerId="AD" clId="Web-{3D327D82-FEBC-068B-B4D1-69B6EFE5D744}" dt="2023-06-08T02:32:25.310" v="196" actId="1076"/>
        <pc:sldMkLst>
          <pc:docMk/>
          <pc:sldMk cId="4220686254" sldId="312"/>
        </pc:sldMkLst>
        <pc:graphicFrameChg chg="mod modGraphic">
          <ac:chgData name="Bronson Wharepapa" userId="S::18114@my.sanctamaria.school.nz::fc604165-d948-4f79-adb1-ca2376f8e399" providerId="AD" clId="Web-{3D327D82-FEBC-068B-B4D1-69B6EFE5D744}" dt="2023-06-08T02:31:25.075" v="192"/>
          <ac:graphicFrameMkLst>
            <pc:docMk/>
            <pc:sldMk cId="4220686254" sldId="31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3D327D82-FEBC-068B-B4D1-69B6EFE5D744}" dt="2023-06-08T02:29:23.902" v="68" actId="1076"/>
          <ac:picMkLst>
            <pc:docMk/>
            <pc:sldMk cId="4220686254" sldId="312"/>
            <ac:picMk id="2" creationId="{18D2E4E1-DAF0-04BD-D0CF-0AED44B11466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29:22.683" v="67" actId="1076"/>
          <ac:picMkLst>
            <pc:docMk/>
            <pc:sldMk cId="4220686254" sldId="312"/>
            <ac:picMk id="3" creationId="{D6793CC0-33FD-84BF-9C22-F42E75342D29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32:25.310" v="196" actId="1076"/>
          <ac:picMkLst>
            <pc:docMk/>
            <pc:sldMk cId="4220686254" sldId="312"/>
            <ac:picMk id="4" creationId="{F9057124-EA65-608D-95DC-DD9B5C0851FB}"/>
          </ac:picMkLst>
        </pc:picChg>
      </pc:sldChg>
    </pc:docChg>
  </pc:docChgLst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44EB672-F061-D07B-F17E-F99CAD0C1B8C}"/>
    <pc:docChg chg="addSld modSld sldOrd">
      <pc:chgData name="Bronson Wharepapa" userId="S::18114@my.sanctamaria.school.nz::fc604165-d948-4f79-adb1-ca2376f8e399" providerId="AD" clId="Web-{B44EB672-F061-D07B-F17E-F99CAD0C1B8C}" dt="2023-05-29T22:08:25.656" v="98"/>
      <pc:docMkLst>
        <pc:docMk/>
      </pc:docMkLst>
      <pc:sldChg chg="addSp delSp modSp ord">
        <pc:chgData name="Bronson Wharepapa" userId="S::18114@my.sanctamaria.school.nz::fc604165-d948-4f79-adb1-ca2376f8e399" providerId="AD" clId="Web-{B44EB672-F061-D07B-F17E-F99CAD0C1B8C}" dt="2023-05-29T21:37:53.204" v="19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B44EB672-F061-D07B-F17E-F99CAD0C1B8C}" dt="2023-05-29T21:32:34.386" v="11" actId="20577"/>
          <ac:spMkLst>
            <pc:docMk/>
            <pc:sldMk cId="4040973874" sldId="298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3:01.072" v="15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2:55.103" v="12"/>
          <ac:picMkLst>
            <pc:docMk/>
            <pc:sldMk cId="4040973874" sldId="298"/>
            <ac:picMk id="3" creationId="{1D3EE064-8448-CF28-C499-44DC1BD1142D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00.087" v="14" actId="1076"/>
          <ac:picMkLst>
            <pc:docMk/>
            <pc:sldMk cId="4040973874" sldId="298"/>
            <ac:picMk id="4" creationId="{7FE84E4B-5E3C-4042-CDDC-5FFE6C3855F7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31.744" v="18" actId="14100"/>
          <ac:picMkLst>
            <pc:docMk/>
            <pc:sldMk cId="4040973874" sldId="298"/>
            <ac:picMk id="5" creationId="{225385F3-66D5-D972-728B-0E296DAB577A}"/>
          </ac:picMkLst>
        </pc:picChg>
      </pc:sldChg>
      <pc:sldChg chg="add ord replId">
        <pc:chgData name="Bronson Wharepapa" userId="S::18114@my.sanctamaria.school.nz::fc604165-d948-4f79-adb1-ca2376f8e399" providerId="AD" clId="Web-{B44EB672-F061-D07B-F17E-F99CAD0C1B8C}" dt="2023-05-29T21:37:54.126" v="20"/>
        <pc:sldMkLst>
          <pc:docMk/>
          <pc:sldMk cId="650970665" sldId="299"/>
        </pc:sldMkLst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2:12.602" v="10" actId="1076"/>
        <pc:sldMkLst>
          <pc:docMk/>
          <pc:sldMk cId="3027790579" sldId="300"/>
        </pc:sldMkLst>
        <pc:spChg chg="mod">
          <ac:chgData name="Bronson Wharepapa" userId="S::18114@my.sanctamaria.school.nz::fc604165-d948-4f79-adb1-ca2376f8e399" providerId="AD" clId="Web-{B44EB672-F061-D07B-F17E-F99CAD0C1B8C}" dt="2023-05-29T21:31:52.351" v="4" actId="20577"/>
          <ac:spMkLst>
            <pc:docMk/>
            <pc:sldMk cId="3027790579" sldId="300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1:57.226" v="7"/>
          <ac:picMkLst>
            <pc:docMk/>
            <pc:sldMk cId="3027790579" sldId="300"/>
            <ac:picMk id="2" creationId="{40D001CD-405B-5E29-C5CE-0870C069F4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2:12.602" v="10" actId="1076"/>
          <ac:picMkLst>
            <pc:docMk/>
            <pc:sldMk cId="3027790579" sldId="300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8:27.268" v="31" actId="1076"/>
        <pc:sldMkLst>
          <pc:docMk/>
          <pc:sldMk cId="2321834895" sldId="301"/>
        </pc:sldMkLst>
        <pc:spChg chg="mod">
          <ac:chgData name="Bronson Wharepapa" userId="S::18114@my.sanctamaria.school.nz::fc604165-d948-4f79-adb1-ca2376f8e399" providerId="AD" clId="Web-{B44EB672-F061-D07B-F17E-F99CAD0C1B8C}" dt="2023-05-29T21:38:06.627" v="23" actId="20577"/>
          <ac:spMkLst>
            <pc:docMk/>
            <pc:sldMk cId="2321834895" sldId="301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B44EB672-F061-D07B-F17E-F99CAD0C1B8C}" dt="2023-05-29T21:38:18.236" v="27" actId="20577"/>
          <ac:spMkLst>
            <pc:docMk/>
            <pc:sldMk cId="2321834895" sldId="301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44EB672-F061-D07B-F17E-F99CAD0C1B8C}" dt="2023-05-29T21:38:27.268" v="31" actId="1076"/>
          <ac:picMkLst>
            <pc:docMk/>
            <pc:sldMk cId="2321834895" sldId="301"/>
            <ac:picMk id="2" creationId="{4D902D1F-D071-7BB9-2BA8-F5EF9BCB6A42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08.017" v="24"/>
          <ac:picMkLst>
            <pc:docMk/>
            <pc:sldMk cId="2321834895" sldId="301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48:27.533" v="68"/>
        <pc:sldMkLst>
          <pc:docMk/>
          <pc:sldMk cId="1289863831" sldId="302"/>
        </pc:sldMkLst>
        <pc:spChg chg="mod">
          <ac:chgData name="Bronson Wharepapa" userId="S::18114@my.sanctamaria.school.nz::fc604165-d948-4f79-adb1-ca2376f8e399" providerId="AD" clId="Web-{B44EB672-F061-D07B-F17E-F99CAD0C1B8C}" dt="2023-05-29T21:38:44.909" v="36" actId="20577"/>
          <ac:spMkLst>
            <pc:docMk/>
            <pc:sldMk cId="1289863831" sldId="30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1:48:27.533" v="68"/>
          <ac:graphicFrameMkLst>
            <pc:docMk/>
            <pc:sldMk cId="1289863831" sldId="30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44EB672-F061-D07B-F17E-F99CAD0C1B8C}" dt="2023-05-29T21:47:44.516" v="47" actId="14100"/>
          <ac:picMkLst>
            <pc:docMk/>
            <pc:sldMk cId="1289863831" sldId="302"/>
            <ac:picMk id="2" creationId="{B300588A-BD15-E0DF-3D8B-0C9C3FE9D37C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48:12.377" v="50" actId="14100"/>
          <ac:picMkLst>
            <pc:docMk/>
            <pc:sldMk cId="1289863831" sldId="302"/>
            <ac:picMk id="3" creationId="{635BE6F3-17E6-D2E8-B1AC-B16F3237C7E8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6.159" v="38"/>
          <ac:picMkLst>
            <pc:docMk/>
            <pc:sldMk cId="1289863831" sldId="302"/>
            <ac:picMk id="4" creationId="{7FE84E4B-5E3C-4042-CDDC-5FFE6C3855F7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5.737" v="37"/>
          <ac:picMkLst>
            <pc:docMk/>
            <pc:sldMk cId="1289863831" sldId="302"/>
            <ac:picMk id="5" creationId="{225385F3-66D5-D972-728B-0E296DAB577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6:39.966" v="75" actId="1076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B44EB672-F061-D07B-F17E-F99CAD0C1B8C}" dt="2023-05-29T22:06:31.997" v="72" actId="20577"/>
          <ac:spMkLst>
            <pc:docMk/>
            <pc:sldMk cId="1098871366" sldId="303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2:06:29.607" v="71"/>
          <ac:picMkLst>
            <pc:docMk/>
            <pc:sldMk cId="1098871366" sldId="303"/>
            <ac:picMk id="2" creationId="{4D902D1F-D071-7BB9-2BA8-F5EF9BCB6A4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6:39.966" v="75" actId="1076"/>
          <ac:picMkLst>
            <pc:docMk/>
            <pc:sldMk cId="1098871366" sldId="303"/>
            <ac:picMk id="3" creationId="{3208538E-9EF6-24E9-5B09-B2A3A9EBA3E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8:25.656" v="98"/>
        <pc:sldMkLst>
          <pc:docMk/>
          <pc:sldMk cId="2629638923" sldId="304"/>
        </pc:sldMkLst>
        <pc:spChg chg="mod">
          <ac:chgData name="Bronson Wharepapa" userId="S::18114@my.sanctamaria.school.nz::fc604165-d948-4f79-adb1-ca2376f8e399" providerId="AD" clId="Web-{B44EB672-F061-D07B-F17E-F99CAD0C1B8C}" dt="2023-05-29T22:06:50.842" v="78" actId="20577"/>
          <ac:spMkLst>
            <pc:docMk/>
            <pc:sldMk cId="2629638923" sldId="30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2:08:25.656" v="98"/>
          <ac:graphicFrameMkLst>
            <pc:docMk/>
            <pc:sldMk cId="2629638923" sldId="304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44EB672-F061-D07B-F17E-F99CAD0C1B8C}" dt="2023-05-29T22:06:53.139" v="80"/>
          <ac:picMkLst>
            <pc:docMk/>
            <pc:sldMk cId="2629638923" sldId="304"/>
            <ac:picMk id="2" creationId="{B300588A-BD15-E0DF-3D8B-0C9C3FE9D37C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2:06:52.638" v="79"/>
          <ac:picMkLst>
            <pc:docMk/>
            <pc:sldMk cId="2629638923" sldId="304"/>
            <ac:picMk id="3" creationId="{635BE6F3-17E6-D2E8-B1AC-B16F3237C7E8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06.592" v="83" actId="14100"/>
          <ac:picMkLst>
            <pc:docMk/>
            <pc:sldMk cId="2629638923" sldId="304"/>
            <ac:picMk id="4" creationId="{87B74F5B-8B5B-0D5B-B9AD-F15804BC1B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59.202" v="86" actId="14100"/>
          <ac:picMkLst>
            <pc:docMk/>
            <pc:sldMk cId="2629638923" sldId="304"/>
            <ac:picMk id="5" creationId="{DCEDBDB8-238E-6C0B-39C4-F16D18E27CB8}"/>
          </ac:picMkLst>
        </pc:pic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18980C32-14E3-6AFD-F532-B12C462BBD81}"/>
    <pc:docChg chg="modSld">
      <pc:chgData name="Bronson Wharepapa" userId="S::18114@my.sanctamaria.school.nz::fc604165-d948-4f79-adb1-ca2376f8e399" providerId="AD" clId="Web-{18980C32-14E3-6AFD-F532-B12C462BBD81}" dt="2023-05-24T00:55:57.304" v="6"/>
      <pc:docMkLst>
        <pc:docMk/>
      </pc:docMkLst>
      <pc:sldChg chg="addSp delSp modSp">
        <pc:chgData name="Bronson Wharepapa" userId="S::18114@my.sanctamaria.school.nz::fc604165-d948-4f79-adb1-ca2376f8e399" providerId="AD" clId="Web-{18980C32-14E3-6AFD-F532-B12C462BBD81}" dt="2023-05-24T00:55:51.835" v="3" actId="1076"/>
        <pc:sldMkLst>
          <pc:docMk/>
          <pc:sldMk cId="355938168" sldId="292"/>
        </pc:sldMkLst>
        <pc:picChg chg="del">
          <ac:chgData name="Bronson Wharepapa" userId="S::18114@my.sanctamaria.school.nz::fc604165-d948-4f79-adb1-ca2376f8e399" providerId="AD" clId="Web-{18980C32-14E3-6AFD-F532-B12C462BBD81}" dt="2023-05-24T00:55:45.554" v="0"/>
          <ac:picMkLst>
            <pc:docMk/>
            <pc:sldMk cId="355938168" sldId="292"/>
            <ac:picMk id="2" creationId="{2C9F9B50-4640-EAFC-CA44-DE3ECEB1ADB4}"/>
          </ac:picMkLst>
        </pc:picChg>
        <pc:picChg chg="add mod">
          <ac:chgData name="Bronson Wharepapa" userId="S::18114@my.sanctamaria.school.nz::fc604165-d948-4f79-adb1-ca2376f8e399" providerId="AD" clId="Web-{18980C32-14E3-6AFD-F532-B12C462BBD81}" dt="2023-05-24T00:55:51.835" v="3" actId="1076"/>
          <ac:picMkLst>
            <pc:docMk/>
            <pc:sldMk cId="355938168" sldId="292"/>
            <ac:picMk id="3" creationId="{6AB75660-1B78-775B-F65C-AFF2DB5C2043}"/>
          </ac:picMkLst>
        </pc:picChg>
      </pc:sldChg>
      <pc:sldChg chg="delSp">
        <pc:chgData name="Bronson Wharepapa" userId="S::18114@my.sanctamaria.school.nz::fc604165-d948-4f79-adb1-ca2376f8e399" providerId="AD" clId="Web-{18980C32-14E3-6AFD-F532-B12C462BBD81}" dt="2023-05-24T00:55:57.304" v="6"/>
        <pc:sldMkLst>
          <pc:docMk/>
          <pc:sldMk cId="1306430304" sldId="293"/>
        </pc:sldMkLst>
        <pc:picChg chg="del">
          <ac:chgData name="Bronson Wharepapa" userId="S::18114@my.sanctamaria.school.nz::fc604165-d948-4f79-adb1-ca2376f8e399" providerId="AD" clId="Web-{18980C32-14E3-6AFD-F532-B12C462BBD81}" dt="2023-05-24T00:55:56.382" v="4"/>
          <ac:picMkLst>
            <pc:docMk/>
            <pc:sldMk cId="1306430304" sldId="293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6.866" v="5"/>
          <ac:picMkLst>
            <pc:docMk/>
            <pc:sldMk cId="1306430304" sldId="293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7.304" v="6"/>
          <ac:picMkLst>
            <pc:docMk/>
            <pc:sldMk cId="1306430304" sldId="293"/>
            <ac:picMk id="7" creationId="{2D67BE7C-9B32-BBFA-07D0-5EE36C921BA3}"/>
          </ac:picMkLst>
        </pc:picChg>
      </pc:sldChg>
    </pc:docChg>
  </pc:docChgLst>
  <pc:docChgLst>
    <pc:chgData name="Bronson Wharepapa" userId="S::18114@my.sanctamaria.school.nz::fc604165-d948-4f79-adb1-ca2376f8e399" providerId="AD" clId="Web-{6DF66239-42A2-862D-E81B-2A6AEA822739}"/>
    <pc:docChg chg="addSld modSld sldOrd">
      <pc:chgData name="Bronson Wharepapa" userId="S::18114@my.sanctamaria.school.nz::fc604165-d948-4f79-adb1-ca2376f8e399" providerId="AD" clId="Web-{6DF66239-42A2-862D-E81B-2A6AEA822739}" dt="2023-06-07T01:21:29.450" v="413" actId="1076"/>
      <pc:docMkLst>
        <pc:docMk/>
      </pc:docMkLst>
      <pc:sldChg chg="addSp delSp modSp add ord replId">
        <pc:chgData name="Bronson Wharepapa" userId="S::18114@my.sanctamaria.school.nz::fc604165-d948-4f79-adb1-ca2376f8e399" providerId="AD" clId="Web-{6DF66239-42A2-862D-E81B-2A6AEA822739}" dt="2023-06-07T01:11:43.319" v="242" actId="1076"/>
        <pc:sldMkLst>
          <pc:docMk/>
          <pc:sldMk cId="3888547762" sldId="309"/>
        </pc:sldMkLst>
        <pc:spChg chg="mod">
          <ac:chgData name="Bronson Wharepapa" userId="S::18114@my.sanctamaria.school.nz::fc604165-d948-4f79-adb1-ca2376f8e399" providerId="AD" clId="Web-{6DF66239-42A2-862D-E81B-2A6AEA822739}" dt="2023-06-07T01:05:03.814" v="2" actId="20577"/>
          <ac:spMkLst>
            <pc:docMk/>
            <pc:sldMk cId="3888547762" sldId="309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6DF66239-42A2-862D-E81B-2A6AEA822739}" dt="2023-06-07T01:11:35.365" v="239"/>
          <ac:picMkLst>
            <pc:docMk/>
            <pc:sldMk cId="3888547762" sldId="309"/>
            <ac:picMk id="2" creationId="{2447D8B0-60EE-CA69-1691-266DC6AE5CAF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43.319" v="242" actId="1076"/>
          <ac:picMkLst>
            <pc:docMk/>
            <pc:sldMk cId="3888547762" sldId="309"/>
            <ac:picMk id="3" creationId="{DFD0977D-EE3B-F9AC-FACB-5D22F1BB8F06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05:05.564" v="3"/>
          <ac:picMkLst>
            <pc:docMk/>
            <pc:sldMk cId="3888547762" sldId="309"/>
            <ac:picMk id="4" creationId="{E448965B-BC59-9EF2-1A05-D5FAAA67DBD1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6DF66239-42A2-862D-E81B-2A6AEA822739}" dt="2023-06-07T01:14:36.774" v="385" actId="20577"/>
        <pc:sldMkLst>
          <pc:docMk/>
          <pc:sldMk cId="779442768" sldId="310"/>
        </pc:sldMkLst>
        <pc:spChg chg="mod">
          <ac:chgData name="Bronson Wharepapa" userId="S::18114@my.sanctamaria.school.nz::fc604165-d948-4f79-adb1-ca2376f8e399" providerId="AD" clId="Web-{6DF66239-42A2-862D-E81B-2A6AEA822739}" dt="2023-06-07T01:14:36.774" v="385" actId="20577"/>
          <ac:spMkLst>
            <pc:docMk/>
            <pc:sldMk cId="779442768" sldId="310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6DF66239-42A2-862D-E81B-2A6AEA822739}" dt="2023-06-07T01:12:45.725" v="373"/>
          <ac:graphicFrameMkLst>
            <pc:docMk/>
            <pc:sldMk cId="779442768" sldId="310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6DF66239-42A2-862D-E81B-2A6AEA822739}" dt="2023-06-07T01:05:33.440" v="11"/>
          <ac:picMkLst>
            <pc:docMk/>
            <pc:sldMk cId="779442768" sldId="310"/>
            <ac:picMk id="2" creationId="{5E8216C0-2A7B-3507-798B-ED114581BCDC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05:34.174" v="12"/>
          <ac:picMkLst>
            <pc:docMk/>
            <pc:sldMk cId="779442768" sldId="310"/>
            <ac:picMk id="3" creationId="{2F92974B-F3CB-A21A-4BD6-C397B6BBBE7A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2:49.335" v="374" actId="1076"/>
          <ac:picMkLst>
            <pc:docMk/>
            <pc:sldMk cId="779442768" sldId="310"/>
            <ac:picMk id="4" creationId="{40548CC5-5F5E-CF09-A57A-57734783DC25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50.022" v="244" actId="1076"/>
          <ac:picMkLst>
            <pc:docMk/>
            <pc:sldMk cId="779442768" sldId="310"/>
            <ac:picMk id="5" creationId="{D723C979-4248-27B8-32D5-2E154418DDD4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51.209" v="245" actId="1076"/>
          <ac:picMkLst>
            <pc:docMk/>
            <pc:sldMk cId="779442768" sldId="310"/>
            <ac:picMk id="6" creationId="{C45F25FC-2AE7-2F2E-1C60-592D7CD2D62F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6DF66239-42A2-862D-E81B-2A6AEA822739}" dt="2023-06-07T01:21:29.450" v="413" actId="1076"/>
        <pc:sldMkLst>
          <pc:docMk/>
          <pc:sldMk cId="2204102933" sldId="311"/>
        </pc:sldMkLst>
        <pc:spChg chg="mod">
          <ac:chgData name="Bronson Wharepapa" userId="S::18114@my.sanctamaria.school.nz::fc604165-d948-4f79-adb1-ca2376f8e399" providerId="AD" clId="Web-{6DF66239-42A2-862D-E81B-2A6AEA822739}" dt="2023-06-07T01:14:46.492" v="389" actId="20577"/>
          <ac:spMkLst>
            <pc:docMk/>
            <pc:sldMk cId="2204102933" sldId="311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6DF66239-42A2-862D-E81B-2A6AEA822739}" dt="2023-06-07T01:21:29.450" v="413" actId="1076"/>
          <ac:picMkLst>
            <pc:docMk/>
            <pc:sldMk cId="2204102933" sldId="311"/>
            <ac:picMk id="2" creationId="{0AB7B6F6-F288-99D5-B0D5-8637FF2AACE7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21:15.997" v="408"/>
          <ac:picMkLst>
            <pc:docMk/>
            <pc:sldMk cId="2204102933" sldId="311"/>
            <ac:picMk id="3" creationId="{DFD0977D-EE3B-F9AC-FACB-5D22F1BB8F06}"/>
          </ac:picMkLst>
        </pc:picChg>
      </pc:sldChg>
      <pc:sldChg chg="delSp modSp add replId">
        <pc:chgData name="Bronson Wharepapa" userId="S::18114@my.sanctamaria.school.nz::fc604165-d948-4f79-adb1-ca2376f8e399" providerId="AD" clId="Web-{6DF66239-42A2-862D-E81B-2A6AEA822739}" dt="2023-06-07T01:15:01.102" v="407"/>
        <pc:sldMkLst>
          <pc:docMk/>
          <pc:sldMk cId="4220686254" sldId="312"/>
        </pc:sldMkLst>
        <pc:spChg chg="mod">
          <ac:chgData name="Bronson Wharepapa" userId="S::18114@my.sanctamaria.school.nz::fc604165-d948-4f79-adb1-ca2376f8e399" providerId="AD" clId="Web-{6DF66239-42A2-862D-E81B-2A6AEA822739}" dt="2023-06-07T01:14:55.977" v="400" actId="20577"/>
          <ac:spMkLst>
            <pc:docMk/>
            <pc:sldMk cId="4220686254" sldId="31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6DF66239-42A2-862D-E81B-2A6AEA822739}" dt="2023-06-07T01:14:59.243" v="404"/>
          <ac:graphicFrameMkLst>
            <pc:docMk/>
            <pc:sldMk cId="4220686254" sldId="312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6DF66239-42A2-862D-E81B-2A6AEA822739}" dt="2023-06-07T01:15:00.180" v="405"/>
          <ac:picMkLst>
            <pc:docMk/>
            <pc:sldMk cId="4220686254" sldId="312"/>
            <ac:picMk id="4" creationId="{40548CC5-5F5E-CF09-A57A-57734783DC25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15:00.789" v="406"/>
          <ac:picMkLst>
            <pc:docMk/>
            <pc:sldMk cId="4220686254" sldId="312"/>
            <ac:picMk id="5" creationId="{D723C979-4248-27B8-32D5-2E154418DDD4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15:01.102" v="407"/>
          <ac:picMkLst>
            <pc:docMk/>
            <pc:sldMk cId="4220686254" sldId="312"/>
            <ac:picMk id="6" creationId="{C45F25FC-2AE7-2F2E-1C60-592D7CD2D62F}"/>
          </ac:picMkLst>
        </pc:picChg>
      </pc:sldChg>
    </pc:docChg>
  </pc:docChgLst>
  <pc:docChgLst>
    <pc:chgData name="Bronson Wharepapa" userId="S::18114@my.sanctamaria.school.nz::fc604165-d948-4f79-adb1-ca2376f8e399" providerId="AD" clId="Web-{E7DA99F4-823D-C86A-06FD-627EB648CF80}"/>
    <pc:docChg chg="addSld delSld modSld sldOrd">
      <pc:chgData name="Bronson Wharepapa" userId="S::18114@my.sanctamaria.school.nz::fc604165-d948-4f79-adb1-ca2376f8e399" providerId="AD" clId="Web-{E7DA99F4-823D-C86A-06FD-627EB648CF80}" dt="2023-05-31T03:08:11.514" v="139" actId="1076"/>
      <pc:docMkLst>
        <pc:docMk/>
      </pc:docMkLst>
      <pc:sldChg chg="modSp">
        <pc:chgData name="Bronson Wharepapa" userId="S::18114@my.sanctamaria.school.nz::fc604165-d948-4f79-adb1-ca2376f8e399" providerId="AD" clId="Web-{E7DA99F4-823D-C86A-06FD-627EB648CF80}" dt="2023-05-31T02:47:35.966" v="23" actId="20577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E7DA99F4-823D-C86A-06FD-627EB648CF80}" dt="2023-05-31T02:47:35.966" v="23" actId="20577"/>
          <ac:spMkLst>
            <pc:docMk/>
            <pc:sldMk cId="1098871366" sldId="303"/>
            <ac:spMk id="5" creationId="{F4590D88-8B1B-4158-D9CE-82EB2D2CF941}"/>
          </ac:spMkLst>
        </pc:sp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2:37:55.247" v="12" actId="1076"/>
        <pc:sldMkLst>
          <pc:docMk/>
          <pc:sldMk cId="3573675905" sldId="305"/>
        </pc:sldMkLst>
        <pc:spChg chg="mod">
          <ac:chgData name="Bronson Wharepapa" userId="S::18114@my.sanctamaria.school.nz::fc604165-d948-4f79-adb1-ca2376f8e399" providerId="AD" clId="Web-{E7DA99F4-823D-C86A-06FD-627EB648CF80}" dt="2023-05-31T02:37:20.371" v="1" actId="20577"/>
          <ac:spMkLst>
            <pc:docMk/>
            <pc:sldMk cId="3573675905" sldId="305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37:29.653" v="7" actId="1076"/>
          <ac:picMkLst>
            <pc:docMk/>
            <pc:sldMk cId="3573675905" sldId="305"/>
            <ac:picMk id="2" creationId="{8EA9DF15-5AC9-4059-DD80-8801DDA91A39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37:55.247" v="12" actId="1076"/>
          <ac:picMkLst>
            <pc:docMk/>
            <pc:sldMk cId="3573675905" sldId="305"/>
            <ac:picMk id="3" creationId="{3BB121D3-DAF4-12DF-CD95-855DC919F215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356" v="3"/>
          <ac:picMkLst>
            <pc:docMk/>
            <pc:sldMk cId="3573675905" sldId="305"/>
            <ac:picMk id="4" creationId="{87B74F5B-8B5B-0D5B-B9AD-F15804BC1BD2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027" v="2"/>
          <ac:picMkLst>
            <pc:docMk/>
            <pc:sldMk cId="3573675905" sldId="305"/>
            <ac:picMk id="5" creationId="{DCEDBDB8-238E-6C0B-39C4-F16D18E27CB8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E7DA99F4-823D-C86A-06FD-627EB648CF80}" dt="2023-05-31T02:47:37.685" v="24"/>
        <pc:sldMkLst>
          <pc:docMk/>
          <pc:sldMk cId="970257294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2:42.474" v="16" actId="20577"/>
          <ac:spMkLst>
            <pc:docMk/>
            <pc:sldMk cId="970257294" sldId="30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42:49.192" v="19" actId="1076"/>
          <ac:picMkLst>
            <pc:docMk/>
            <pc:sldMk cId="970257294" sldId="306"/>
            <ac:picMk id="2" creationId="{5495E6CF-0AA7-E1FE-6362-EC2DC5849FE6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2:40.052" v="15"/>
          <ac:picMkLst>
            <pc:docMk/>
            <pc:sldMk cId="970257294" sldId="306"/>
            <ac:picMk id="3" creationId="{3208538E-9EF6-24E9-5B09-B2A3A9EBA3EB}"/>
          </ac:picMkLst>
        </pc:pic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3:05:31.822" v="135"/>
        <pc:sldMkLst>
          <pc:docMk/>
          <pc:sldMk cId="2814547258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7:48.747" v="28" actId="20577"/>
          <ac:spMkLst>
            <pc:docMk/>
            <pc:sldMk cId="2814547258" sldId="30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7DA99F4-823D-C86A-06FD-627EB648CF80}" dt="2023-05-31T03:05:31.822" v="135"/>
          <ac:graphicFrameMkLst>
            <pc:docMk/>
            <pc:sldMk cId="2814547258" sldId="30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E7DA99F4-823D-C86A-06FD-627EB648CF80}" dt="2023-05-31T02:47:46.263" v="27"/>
          <ac:picMkLst>
            <pc:docMk/>
            <pc:sldMk cId="2814547258" sldId="306"/>
            <ac:picMk id="2" creationId="{8EA9DF15-5AC9-4059-DD80-8801DDA91A39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7:45.732" v="26"/>
          <ac:picMkLst>
            <pc:docMk/>
            <pc:sldMk cId="2814547258" sldId="306"/>
            <ac:picMk id="3" creationId="{3BB121D3-DAF4-12DF-CD95-855DC919F215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49:43.344" v="37" actId="1076"/>
          <ac:picMkLst>
            <pc:docMk/>
            <pc:sldMk cId="2814547258" sldId="306"/>
            <ac:picMk id="4" creationId="{BFE8562C-F2E2-8C43-B24C-861F1FEB983E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50:06.189" v="41" actId="1076"/>
          <ac:picMkLst>
            <pc:docMk/>
            <pc:sldMk cId="2814547258" sldId="306"/>
            <ac:picMk id="5" creationId="{D7787F6A-55BD-BACD-977C-D4D789915C5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8:11.514" v="139" actId="1076"/>
        <pc:sldMkLst>
          <pc:docMk/>
          <pc:sldMk cId="1542993381" sldId="307"/>
        </pc:sldMkLst>
        <pc:spChg chg="mod">
          <ac:chgData name="Bronson Wharepapa" userId="S::18114@my.sanctamaria.school.nz::fc604165-d948-4f79-adb1-ca2376f8e399" providerId="AD" clId="Web-{E7DA99F4-823D-C86A-06FD-627EB648CF80}" dt="2023-05-31T02:51:02.815" v="84" actId="20577"/>
          <ac:spMkLst>
            <pc:docMk/>
            <pc:sldMk cId="1542993381" sldId="307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E7DA99F4-823D-C86A-06FD-627EB648CF80}" dt="2023-05-31T03:08:05.717" v="136"/>
          <ac:picMkLst>
            <pc:docMk/>
            <pc:sldMk cId="1542993381" sldId="307"/>
            <ac:picMk id="2" creationId="{92231FF8-AEFA-9133-7933-3CB88E2E376B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50:49.237" v="80"/>
          <ac:picMkLst>
            <pc:docMk/>
            <pc:sldMk cId="1542993381" sldId="307"/>
            <ac:picMk id="3" creationId="{3208538E-9EF6-24E9-5B09-B2A3A9EBA3EB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8:11.514" v="139" actId="1076"/>
          <ac:picMkLst>
            <pc:docMk/>
            <pc:sldMk cId="1542993381" sldId="307"/>
            <ac:picMk id="4" creationId="{E448965B-BC59-9EF2-1A05-D5FAAA67DBD1}"/>
          </ac:picMkLst>
        </pc:picChg>
      </pc:sldChg>
      <pc:sldChg chg="add del replId">
        <pc:chgData name="Bronson Wharepapa" userId="S::18114@my.sanctamaria.school.nz::fc604165-d948-4f79-adb1-ca2376f8e399" providerId="AD" clId="Web-{E7DA99F4-823D-C86A-06FD-627EB648CF80}" dt="2023-05-31T03:02:00.473" v="89"/>
        <pc:sldMkLst>
          <pc:docMk/>
          <pc:sldMk cId="2150892930" sldId="308"/>
        </pc:sldMkLst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5:09.634" v="109"/>
        <pc:sldMkLst>
          <pc:docMk/>
          <pc:sldMk cId="3997650544" sldId="308"/>
        </pc:sldMkLst>
        <pc:graphicFrameChg chg="mod modGraphic">
          <ac:chgData name="Bronson Wharepapa" userId="S::18114@my.sanctamaria.school.nz::fc604165-d948-4f79-adb1-ca2376f8e399" providerId="AD" clId="Web-{E7DA99F4-823D-C86A-06FD-627EB648CF80}" dt="2023-05-31T03:05:09.634" v="109"/>
          <ac:graphicFrameMkLst>
            <pc:docMk/>
            <pc:sldMk cId="3997650544" sldId="30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7DA99F4-823D-C86A-06FD-627EB648CF80}" dt="2023-05-31T03:04:44.040" v="104" actId="1076"/>
          <ac:picMkLst>
            <pc:docMk/>
            <pc:sldMk cId="3997650544" sldId="308"/>
            <ac:picMk id="2" creationId="{5E8216C0-2A7B-3507-798B-ED114581BCDC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4:48.478" v="105" actId="14100"/>
          <ac:picMkLst>
            <pc:docMk/>
            <pc:sldMk cId="3997650544" sldId="308"/>
            <ac:picMk id="3" creationId="{2F92974B-F3CB-A21A-4BD6-C397B6BBBE7A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5.426" v="93"/>
          <ac:picMkLst>
            <pc:docMk/>
            <pc:sldMk cId="3997650544" sldId="308"/>
            <ac:picMk id="4" creationId="{BFE8562C-F2E2-8C43-B24C-861F1FEB983E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4.926" v="92"/>
          <ac:picMkLst>
            <pc:docMk/>
            <pc:sldMk cId="3997650544" sldId="308"/>
            <ac:picMk id="5" creationId="{D7787F6A-55BD-BACD-977C-D4D789915C5E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767DA9AF-F006-70FA-F4E5-A9445FA32A99}"/>
    <pc:docChg chg="addSld delSld modSld sldOrd">
      <pc:chgData name="Bronson Wharepapa" userId="S::18114@my.sanctamaria.school.nz::fc604165-d948-4f79-adb1-ca2376f8e399" providerId="AD" clId="Web-{767DA9AF-F006-70FA-F4E5-A9445FA32A99}" dt="2023-05-25T03:10:05.491" v="703"/>
      <pc:docMkLst>
        <pc:docMk/>
      </pc:docMkLst>
      <pc:sldChg chg="addSp modSp">
        <pc:chgData name="Bronson Wharepapa" userId="S::18114@my.sanctamaria.school.nz::fc604165-d948-4f79-adb1-ca2376f8e399" providerId="AD" clId="Web-{767DA9AF-F006-70FA-F4E5-A9445FA32A99}" dt="2023-05-25T03:10:01.694" v="693"/>
        <pc:sldMkLst>
          <pc:docMk/>
          <pc:sldMk cId="1306430304" sldId="293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1.694" v="693"/>
          <ac:graphicFrameMkLst>
            <pc:docMk/>
            <pc:sldMk cId="1306430304" sldId="29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2:35:56.905" v="299" actId="14100"/>
          <ac:picMkLst>
            <pc:docMk/>
            <pc:sldMk cId="1306430304" sldId="293"/>
            <ac:picMk id="2" creationId="{1F7ACE49-BF7B-95A1-2AD4-00FF3AF9022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35:53.139" v="298" actId="14100"/>
          <ac:picMkLst>
            <pc:docMk/>
            <pc:sldMk cId="1306430304" sldId="293"/>
            <ac:picMk id="3" creationId="{6FF76F38-B288-49A4-EC69-7DDDF5FE688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3:03.073" v="426" actId="1076"/>
        <pc:sldMkLst>
          <pc:docMk/>
          <pc:sldMk cId="4000323956" sldId="294"/>
        </pc:sldMkLst>
        <pc:spChg chg="mod">
          <ac:chgData name="Bronson Wharepapa" userId="S::18114@my.sanctamaria.school.nz::fc604165-d948-4f79-adb1-ca2376f8e399" providerId="AD" clId="Web-{767DA9AF-F006-70FA-F4E5-A9445FA32A99}" dt="2023-05-25T02:52:55.104" v="421" actId="20577"/>
          <ac:spMkLst>
            <pc:docMk/>
            <pc:sldMk cId="4000323956" sldId="294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767DA9AF-F006-70FA-F4E5-A9445FA32A99}" dt="2023-05-25T02:52:55.417" v="422"/>
          <ac:picMkLst>
            <pc:docMk/>
            <pc:sldMk cId="4000323956" sldId="294"/>
            <ac:picMk id="2" creationId="{130F0436-925F-2DA6-42B4-CDC0DC9D1A67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0:13.928" v="416"/>
          <ac:picMkLst>
            <pc:docMk/>
            <pc:sldMk cId="4000323956" sldId="294"/>
            <ac:picMk id="3" creationId="{6AB75660-1B78-775B-F65C-AFF2DB5C2043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3:03.073" v="426" actId="1076"/>
          <ac:picMkLst>
            <pc:docMk/>
            <pc:sldMk cId="4000323956" sldId="294"/>
            <ac:picMk id="4" creationId="{3292E503-B198-B8F2-FF3D-03EB1B5EA50A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767DA9AF-F006-70FA-F4E5-A9445FA32A99}" dt="2023-05-25T03:01:03.945" v="600"/>
        <pc:sldMkLst>
          <pc:docMk/>
          <pc:sldMk cId="4004824979" sldId="295"/>
        </pc:sldMkLst>
        <pc:spChg chg="mod">
          <ac:chgData name="Bronson Wharepapa" userId="S::18114@my.sanctamaria.school.nz::fc604165-d948-4f79-adb1-ca2376f8e399" providerId="AD" clId="Web-{767DA9AF-F006-70FA-F4E5-A9445FA32A99}" dt="2023-05-25T02:53:57.387" v="429" actId="20577"/>
          <ac:spMkLst>
            <pc:docMk/>
            <pc:sldMk cId="4004824979" sldId="29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2:59:41.693" v="518"/>
          <ac:graphicFrameMkLst>
            <pc:docMk/>
            <pc:sldMk cId="4004824979" sldId="295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767DA9AF-F006-70FA-F4E5-A9445FA32A99}" dt="2023-05-25T02:55:47.671" v="430"/>
          <ac:picMkLst>
            <pc:docMk/>
            <pc:sldMk cId="4004824979" sldId="295"/>
            <ac:picMk id="2" creationId="{1F7ACE49-BF7B-95A1-2AD4-00FF3AF9022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5:48.343" v="431"/>
          <ac:picMkLst>
            <pc:docMk/>
            <pc:sldMk cId="4004824979" sldId="295"/>
            <ac:picMk id="3" creationId="{6FF76F38-B288-49A4-EC69-7DDDF5FE6884}"/>
          </ac:picMkLst>
        </pc:picChg>
        <pc:picChg chg="add del mod">
          <ac:chgData name="Bronson Wharepapa" userId="S::18114@my.sanctamaria.school.nz::fc604165-d948-4f79-adb1-ca2376f8e399" providerId="AD" clId="Web-{767DA9AF-F006-70FA-F4E5-A9445FA32A99}" dt="2023-05-25T02:58:49.629" v="447"/>
          <ac:picMkLst>
            <pc:docMk/>
            <pc:sldMk cId="4004824979" sldId="295"/>
            <ac:picMk id="4" creationId="{76E23C7D-A3C3-C842-FDF5-3753F33E44F1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6:40.048" v="437" actId="14100"/>
          <ac:picMkLst>
            <pc:docMk/>
            <pc:sldMk cId="4004824979" sldId="295"/>
            <ac:picMk id="5" creationId="{56BF3918-8114-E621-BBC6-22692E3FCFD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8:56.379" v="450" actId="14100"/>
          <ac:picMkLst>
            <pc:docMk/>
            <pc:sldMk cId="4004824979" sldId="295"/>
            <ac:picMk id="6" creationId="{C4341EBC-967D-0425-0CB2-FB80E7EACE4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7:44.456" v="444" actId="20577"/>
        <pc:sldMkLst>
          <pc:docMk/>
          <pc:sldMk cId="981263786" sldId="296"/>
        </pc:sldMkLst>
        <pc:spChg chg="mod">
          <ac:chgData name="Bronson Wharepapa" userId="S::18114@my.sanctamaria.school.nz::fc604165-d948-4f79-adb1-ca2376f8e399" providerId="AD" clId="Web-{767DA9AF-F006-70FA-F4E5-A9445FA32A99}" dt="2023-05-25T02:57:44.456" v="444" actId="20577"/>
          <ac:spMkLst>
            <pc:docMk/>
            <pc:sldMk cId="981263786" sldId="29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767DA9AF-F006-70FA-F4E5-A9445FA32A99}" dt="2023-05-25T02:57:39.830" v="443" actId="1076"/>
          <ac:picMkLst>
            <pc:docMk/>
            <pc:sldMk cId="981263786" sldId="296"/>
            <ac:picMk id="2" creationId="{40D001CD-405B-5E29-C5CE-0870C069F4D2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7:34.440" v="440"/>
          <ac:picMkLst>
            <pc:docMk/>
            <pc:sldMk cId="981263786" sldId="296"/>
            <ac:picMk id="4" creationId="{3292E503-B198-B8F2-FF3D-03EB1B5EA50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10:05.491" v="703"/>
        <pc:sldMkLst>
          <pc:docMk/>
          <pc:sldMk cId="627783780" sldId="297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5.491" v="703"/>
          <ac:graphicFrameMkLst>
            <pc:docMk/>
            <pc:sldMk cId="627783780" sldId="297"/>
            <ac:graphicFrameMk id="79" creationId="{00000000-0000-0000-0000-000000000000}"/>
          </ac:graphicFrameMkLst>
        </pc:graphicFrameChg>
        <pc:picChg chg="add">
          <ac:chgData name="Bronson Wharepapa" userId="S::18114@my.sanctamaria.school.nz::fc604165-d948-4f79-adb1-ca2376f8e399" providerId="AD" clId="Web-{767DA9AF-F006-70FA-F4E5-A9445FA32A99}" dt="2023-05-25T03:01:26.602" v="605"/>
          <ac:picMkLst>
            <pc:docMk/>
            <pc:sldMk cId="627783780" sldId="297"/>
            <ac:picMk id="3" creationId="{1D3EE064-8448-CF28-C499-44DC1BD1142D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1:26.352" v="604"/>
          <ac:picMkLst>
            <pc:docMk/>
            <pc:sldMk cId="627783780" sldId="297"/>
            <ac:picMk id="4" creationId="{76E23C7D-A3C3-C842-FDF5-3753F33E44F1}"/>
          </ac:picMkLst>
        </pc:picChg>
      </pc:sldChg>
      <pc:sldChg chg="add del ord replId">
        <pc:chgData name="Bronson Wharepapa" userId="S::18114@my.sanctamaria.school.nz::fc604165-d948-4f79-adb1-ca2376f8e399" providerId="AD" clId="Web-{767DA9AF-F006-70FA-F4E5-A9445FA32A99}" dt="2023-05-25T03:01:35.024" v="606"/>
        <pc:sldMkLst>
          <pc:docMk/>
          <pc:sldMk cId="1346517937" sldId="298"/>
        </pc:sldMkLst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09:29.209" v="691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767DA9AF-F006-70FA-F4E5-A9445FA32A99}" dt="2023-05-25T03:07:48.691" v="685" actId="20577"/>
          <ac:spMkLst>
            <pc:docMk/>
            <pc:sldMk cId="4040973874" sldId="29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3:09:29.209" v="691"/>
          <ac:graphicFrameMkLst>
            <pc:docMk/>
            <pc:sldMk cId="4040973874" sldId="29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3:08:44.005" v="689" actId="14100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7:51.675" v="686"/>
          <ac:picMkLst>
            <pc:docMk/>
            <pc:sldMk cId="4040973874" sldId="298"/>
            <ac:picMk id="5" creationId="{56BF3918-8114-E621-BBC6-22692E3FCFD6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55:08.404" v="160" actId="20577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7.358" v="153" actId="14100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7.358" v="153" actId="14100"/>
          <ac:picMkLst>
            <pc:docMk/>
            <pc:sldMk cId="1709022400" sldId="291"/>
            <ac:picMk id="7" creationId="{2D67BE7C-9B32-BBFA-07D0-5EE36C921BA3}"/>
          </ac:picMkLst>
        </pc:pic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4:46.325" v="158" actId="20577"/>
        <pc:sldMkLst>
          <pc:docMk/>
          <pc:sldMk cId="355938168" sldId="292"/>
        </pc:sldMkLst>
        <pc:spChg chg="mod">
          <ac:chgData name="Bronson Wharepapa" userId="S::18114@my.sanctamaria.school.nz::fc604165-d948-4f79-adb1-ca2376f8e399" providerId="AD" clId="Web-{E266C580-417A-EAF1-87B2-683325428A9B}" dt="2023-05-24T00:54:46.325" v="158" actId="20577"/>
          <ac:spMkLst>
            <pc:docMk/>
            <pc:sldMk cId="355938168" sldId="292"/>
            <ac:spMk id="5" creationId="{F4590D88-8B1B-4158-D9CE-82EB2D2CF941}"/>
          </ac:spMkLst>
        </pc:sp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5:08.404" v="160" actId="20577"/>
        <pc:sldMkLst>
          <pc:docMk/>
          <pc:sldMk cId="1306430304" sldId="293"/>
        </pc:sldMkLst>
        <pc:spChg chg="mod">
          <ac:chgData name="Bronson Wharepapa" userId="S::18114@my.sanctamaria.school.nz::fc604165-d948-4f79-adb1-ca2376f8e399" providerId="AD" clId="Web-{E266C580-417A-EAF1-87B2-683325428A9B}" dt="2023-05-24T00:55:08.404" v="160" actId="20577"/>
          <ac:spMkLst>
            <pc:docMk/>
            <pc:sldMk cId="1306430304" sldId="293"/>
            <ac:spMk id="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0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11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3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407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0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17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28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126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33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48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129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614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89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86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9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8214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6487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827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5 Integrated into main program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1 -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35" y="4141166"/>
            <a:ext cx="4155141" cy="3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5660-1B78-775B-F65C-AFF2DB5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9" y="1822328"/>
            <a:ext cx="5896535" cy="20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2 -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0725869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5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5"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Breaks input and moves on to menu choice.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7ACE49-BF7B-95A1-2AD4-00FF3AF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2458320"/>
            <a:ext cx="3435723" cy="12757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FF76F38-B288-49A4-EC69-7DDDF5FE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5" y="2414228"/>
            <a:ext cx="3711388" cy="2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292E503-B198-B8F2-FF3D-03EB1B5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1796019"/>
            <a:ext cx="5540188" cy="29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2548654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BF3918-8114-E621-BBC6-22692E3F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312957"/>
            <a:ext cx="4249270" cy="152611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4</a:t>
            </a:r>
          </a:p>
        </p:txBody>
      </p:sp>
      <p:pic>
        <p:nvPicPr>
          <p:cNvPr id="2" name="Picture 2" descr="A picture containing text, screenshot, palm&#10;&#10;Description automatically generated">
            <a:extLst>
              <a:ext uri="{FF2B5EF4-FFF2-40B4-BE49-F238E27FC236}">
                <a16:creationId xmlns:a16="http://schemas.microsoft.com/office/drawing/2014/main" id="{40D001CD-405B-5E29-C5CE-0870C069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65" y="1824736"/>
            <a:ext cx="5392270" cy="31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3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D24387-9BEC-2C7E-1B22-0037BDA3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310295"/>
            <a:ext cx="3980329" cy="27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3" name="Picture 3" descr="A picture containing text, screenshot, palm, plant&#10;&#10;Description automatically generated">
            <a:extLst>
              <a:ext uri="{FF2B5EF4-FFF2-40B4-BE49-F238E27FC236}">
                <a16:creationId xmlns:a16="http://schemas.microsoft.com/office/drawing/2014/main" id="{66DFE1F2-774A-EFF6-08C9-CE10AD3F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36" y="1745829"/>
            <a:ext cx="5130052" cy="33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341597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84E4B-5E3C-4042-CDDC-5FFE6C38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309355"/>
            <a:ext cx="2743200" cy="266287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25385F3-66D5-D972-728B-0E296DAB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309886"/>
            <a:ext cx="4188758" cy="27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902D1F-D071-7BB9-2BA8-F5EF9BCB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8" y="1823182"/>
            <a:ext cx="7516905" cy="21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4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447576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300588A-BD15-E0DF-3D8B-0C9C3FE9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12" y="2086457"/>
            <a:ext cx="4161864" cy="903351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5BE6F3-17E6-D2E8-B1AC-B16F3237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2087729"/>
            <a:ext cx="4276164" cy="6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3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2 - 4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08538E-9EF6-24E9-5B09-B2A3A9EB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1823063"/>
            <a:ext cx="8350623" cy="18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7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767044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7B74F5B-8B5B-0D5B-B9AD-F15804BC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5" y="2063670"/>
            <a:ext cx="4202205" cy="197090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CEDBDB8-238E-6C0B-39C4-F16D18E27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063418"/>
            <a:ext cx="4316505" cy="16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8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A9DF15-5AC9-4059-DD80-8801DDA9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4393919"/>
            <a:ext cx="8128747" cy="530974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BB121D3-DAF4-12DF-CD95-855DC919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88" y="2866951"/>
            <a:ext cx="4484594" cy="12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5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62020015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 page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FE8562C-F2E2-8C43-B24C-861F1FEB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1" y="4225521"/>
            <a:ext cx="8912471" cy="37083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787F6A-55BD-BACD-977C-D4D789915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766" y="2245961"/>
            <a:ext cx="4340469" cy="16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47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48965B-BC59-9EF2-1A05-D5FAAA67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38" y="1817178"/>
            <a:ext cx="7403123" cy="19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93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551403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 lines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E8216C0-2A7B-3507-798B-ED114581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8" y="2153502"/>
            <a:ext cx="8516814" cy="2272571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2F92974B-F3CB-A21A-4BD6-C397B6BBB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3161895"/>
            <a:ext cx="2926373" cy="19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0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6</a:t>
            </a:r>
          </a:p>
        </p:txBody>
      </p:sp>
      <p:pic>
        <p:nvPicPr>
          <p:cNvPr id="3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D0977D-EE3B-F9AC-FACB-5D22F1BB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7" y="1843257"/>
            <a:ext cx="5923429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6 -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159465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Works – prints name and phone.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Slightly works – prints name, phone and address. Though, does not apply delivery charge.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0548CC5-5F5E-CF09-A57A-57734783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2321166"/>
            <a:ext cx="8068235" cy="270648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23C979-4248-27B8-32D5-2E154418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348" y="3514808"/>
            <a:ext cx="2501153" cy="151599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45F25FC-2AE7-2F2E-1C60-592D7CD2D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36" y="3641570"/>
            <a:ext cx="2306171" cy="13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2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7</a:t>
            </a:r>
          </a:p>
        </p:txBody>
      </p:sp>
      <p:pic>
        <p:nvPicPr>
          <p:cNvPr id="2" name="Picture 3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AB7B6F6-F288-99D5-B0D5-8637FF2A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35" y="1882738"/>
            <a:ext cx="5580529" cy="27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2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11951165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delivery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name and phone. No pick up charge added.</a:t>
                      </a:r>
                      <a:endParaRPr lang="en-US" sz="10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name, phone, address and $5.00 delivery charge.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18D2E4E1-DAF0-04BD-D0CF-0AED44B1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2569404"/>
            <a:ext cx="5486400" cy="36104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6793CC0-33FD-84BF-9C22-F42E7534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6" y="2895748"/>
            <a:ext cx="4901452" cy="215571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9057124-EA65-608D-95DC-DD9B5C085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17" y="2986579"/>
            <a:ext cx="3267635" cy="205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86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54</Slides>
  <Notes>54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Component 6 – Pizza Order (Trello screenshot)</vt:lpstr>
      <vt:lpstr>Component 6 Version 2 - Test Plan (?and screenshot)</vt:lpstr>
      <vt:lpstr>Component 6 – Pizza Order (Trello screenshot)</vt:lpstr>
      <vt:lpstr>Component 6 Version 3 - Test Plan (?and screenshot)</vt:lpstr>
      <vt:lpstr>Component 6 – Pizza Order (Trello screenshot)</vt:lpstr>
      <vt:lpstr>Component 6 Version 4 - Test Plan (?and screenshot)</vt:lpstr>
      <vt:lpstr>Component 6 – Pizza Order (Trello screenshot)</vt:lpstr>
      <vt:lpstr>Component 6 Main Program - Test Plan (?and screenshot)</vt:lpstr>
      <vt:lpstr>Component 7 – Order Print (Trello screenshot)</vt:lpstr>
      <vt:lpstr>Component 7 Version 1 - Test Plan (?and screenshot)</vt:lpstr>
      <vt:lpstr>Component 7 – Order Print (Trello screenshot)</vt:lpstr>
      <vt:lpstr>Component 7 Version 2 - Test Plan (?and screenshot)</vt:lpstr>
      <vt:lpstr>Component 7 Version 3 - Test Plan (?and screenshot)</vt:lpstr>
      <vt:lpstr>Component 7 Version 4 - Test Plan (?and screenshot)</vt:lpstr>
      <vt:lpstr>Component 7 – Order Print (Trello screenshot)</vt:lpstr>
      <vt:lpstr>Component 7 Version 4 - Test Plan (?and screenshot)</vt:lpstr>
      <vt:lpstr>Component 7 – Order Print (Trello screenshot)</vt:lpstr>
      <vt:lpstr>Component 7 Version 6 - Test Plan (?and screenshot)</vt:lpstr>
      <vt:lpstr>Component 7 – Order Print (Trello screenshot)</vt:lpstr>
      <vt:lpstr>Component 7 Main Program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253</cp:revision>
  <dcterms:modified xsi:type="dcterms:W3CDTF">2023-06-08T02:32:30Z</dcterms:modified>
</cp:coreProperties>
</file>